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3"/>
          <p:cNvSpPr txBox="1"/>
          <p:nvPr/>
        </p:nvSpPr>
        <p:spPr bwMode="auto">
          <a:xfrm>
            <a:off x="360854" y="36395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年来我一直在寻找幸福，但都没有用。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幸福，快乐。根据下文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“live without happiness”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可知，此处指老人一直在寻找幸福和快乐。故选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0755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darkness	B. kindness	C. carelessness	D. happiness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“Nothing special has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happened,in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fact. I’ve been looking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80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no use,” the man said. “Then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without happiness and just enjoy life. That’s why I’m happy now.”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718" y="319116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3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考查动词辨析。句意：然后我决定不追求幸福，只享受生活。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似乎。根据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“live without happiness and just enjoy life”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可知，此处表示老人决定换一种生活态度。故选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12494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failed	B. decided	C. forgot	D. seemed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220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“Nothing special has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happened,in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fact. I’ve been looking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80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no use,” the man said. “Then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without happiness and just enjoy life. That’s why I’m happy now.”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3535" y="32405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3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考查动词辨析。句意：意识到你的情绪会影响你周围人的情绪，这是很重要的。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important to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your mood can influence the moods of those around you”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可知，此处指意识到自己的情绪对他人的影响。故选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9096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prove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expect	D. imagine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227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important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your mood can influence the moods of those around you. Everyone has bad days sometimes. If someone tries to cheer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 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rude to them. Just try to accept their help.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3535" y="290661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讲述了一个脾气暴躁的老人在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岁生日时突然变得平静和善良的原因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强调了个人情绪对周围人的影响。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0017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33" y="1268760"/>
            <a:ext cx="10726345" cy="119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man lived in a village. He was one of the rudest people in the world. The whole village disliked him. He was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was always complaining and was always in a bad mood. When people tried to cheer him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rudely turn them away.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1407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lazy	B. quiet	C. unhappy	D. useless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718" y="324459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考查形容词辨析。句意：他总是不开心。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lazy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不开心的；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was always complaining and was always in a bad mood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可知，此处描述他总是处于不好的情绪状态，即总是不开心。故选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or	B. so	C. but	D. because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18062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longer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bad-tempered he became. People stayed away from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bad mood was contagious. It was unusual to feel happy around him. 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 of the village feel unhappy by behaving like this.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17555" y="199513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74718" y="31005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考查连词辨析。句意：人们都远离他，因为他的坏情绪是有传染性的。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bad mood was contagious”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stayed away from him”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考查动词辨析。句意：他也使村里其他人因为他的行为而感到不开心。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问，要求；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强迫。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为固定搭配，意为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使某人做某事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，此处表示他使其他人不开心。故选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18062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longer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bad-tempered he became. People stayed away from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bad mood was contagious. It was unusual to feel happy around him. 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 of the village feel unhappy by behaving like this.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17555" y="199513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9728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made	B. hoped	C. asked	D. forced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4718" y="30875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on the day when he turned 80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unbelievable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man’s mood changed. He was no longer rude or angry.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seemed to be calm and kind. The villagers said among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themselves,“The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very happy today. He hasn’t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_____about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anything.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face looks kind.” The whole village went to see the old man. They couldn’t believe that his mood could change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 of the villagers asked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to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542" y="2516776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40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shaped	B. created	C. happened	D. remained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4718" y="414352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考查动词辨析。句意：但是当他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岁的时候，一件令人难以置信的事情发生了。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塑造；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man’s mood changed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可知，此处指发生了令人难以置信的事情。故选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3"/>
          <p:cNvSpPr txBox="1"/>
          <p:nvPr/>
        </p:nvSpPr>
        <p:spPr bwMode="auto">
          <a:xfrm>
            <a:off x="360854" y="4354813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考查副词和连词辨析。句意：相反，他看起来平静而友善。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 no longer rude or angry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seemed to be calm and kind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可知，前一句说他不再粗鲁愤怒，后一句说他平静友善，前后两句指的是相反的情况。故选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83698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Instead	B. Although	C. Otherwise	D. However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9472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on the day when he turned 80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unbelievable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man’s mood changed. He was no longer rude or angry.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seemed to be calm and kind. The villagers said among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themselves,“The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very happy today. He hasn’t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_____about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anything.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face looks kind.” The whole village went to see the old man. They couldn’t believe that his mood could change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 of the villagers asked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to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542" y="2312784"/>
            <a:ext cx="415498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74718" y="3825136"/>
            <a:ext cx="407483" cy="552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3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考查动词辨析。句意：他没有抱怨任何事情。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care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talk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worry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complain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was always complaining”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可知，以前他总是抱怨，现在他变得开心了，应是没有抱怨任何事。故选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4097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019925" algn="l"/>
                <a:tab pos="9504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cared	B. talked	C. worried	D. complained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on the day when he turned 80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unbelievable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man’s mood changed. He was no longer rude or angry.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seemed to be calm and kind. The villagers said among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themselves,“The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very happy today. He hasn’t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_____about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anything.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face looks kind.” The whole village went to see the old man. They couldn’t believe that his mood could change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 of the villagers asked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to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542" y="2516776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74718" y="415555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3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考查副词辨析。句意：他们不敢相信他的情绪能改变得如此突然。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badly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糟糕地；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clearly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清楚地。根据上文描述可知，之前老人一直脾气不好，现在突然变得开心友善，村民们不敢相信他改变得如此突然。故选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40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badly	B. slowly	C. suddenly	D. clearly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on the day when he turned 80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unbelievable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man’s mood changed. He was no longer rude or angry.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seemed to be calm and kind. The villagers said among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themselves,“The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 is very happy today. He hasn’t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_____about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anything.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face looks kind.” The whole village went to see the old man. They couldn’t believe that his mood could change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 of the villagers asked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to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542" y="2516776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74718" y="417943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5172</Words>
  <Application>WPS 演示</Application>
  <PresentationFormat>自定义</PresentationFormat>
  <Paragraphs>102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460</cp:revision>
  <dcterms:created xsi:type="dcterms:W3CDTF">2020-11-06T05:24:00Z</dcterms:created>
  <dcterms:modified xsi:type="dcterms:W3CDTF">2025-09-18T02:19:23Z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